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A8A5-6A6F-4E9A-AE2A-1DAFB9ADC935}" type="datetimeFigureOut">
              <a:rPr lang="ru-RU" smtClean="0"/>
              <a:pPr/>
              <a:t>пт 30.03.18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1D8F-F387-4BD0-9387-ED14937A0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1.gif"/><Relationship Id="rId7" Type="http://schemas.openxmlformats.org/officeDocument/2006/relationships/image" Target="../media/image36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48.png"/><Relationship Id="rId7" Type="http://schemas.openxmlformats.org/officeDocument/2006/relationships/image" Target="../media/image19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3.gif"/><Relationship Id="rId5" Type="http://schemas.openxmlformats.org/officeDocument/2006/relationships/image" Target="../media/image50.png"/><Relationship Id="rId10" Type="http://schemas.openxmlformats.org/officeDocument/2006/relationships/image" Target="../media/image52.gif"/><Relationship Id="rId4" Type="http://schemas.openxmlformats.org/officeDocument/2006/relationships/image" Target="../media/image49.png"/><Relationship Id="rId9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91264" cy="216024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Правила пожарной </a:t>
            </a:r>
            <a:r>
              <a:rPr lang="ru-RU" sz="6000" b="1" i="1" dirty="0" smtClean="0">
                <a:solidFill>
                  <a:srgbClr val="C00000"/>
                </a:solidFill>
              </a:rPr>
              <a:t>безопасности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                              </a:t>
            </a:r>
            <a:r>
              <a:rPr lang="ru-RU" sz="1200" b="1" i="1" dirty="0" smtClean="0">
                <a:solidFill>
                  <a:srgbClr val="C00000"/>
                </a:solidFill>
              </a:rPr>
              <a:t>Подготовила: Белякова И.В.</a:t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>МДОУ «Колокольчик»</a:t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>Брейтово</a:t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r>
              <a:rPr lang="ru-RU" sz="1200" b="1" i="1" dirty="0">
                <a:solidFill>
                  <a:srgbClr val="C00000"/>
                </a:solidFill>
              </a:rPr>
              <a:t/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0044-049-CHtoby-dolshe-uderzhat-teplo-ugli-progorevshego-kostra-nado-zasyp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157192"/>
            <a:ext cx="1784545" cy="1080120"/>
          </a:xfrm>
          <a:prstGeom prst="rect">
            <a:avLst/>
          </a:prstGeom>
        </p:spPr>
      </p:pic>
      <p:pic>
        <p:nvPicPr>
          <p:cNvPr id="4" name="Рисунок 3" descr="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59832" y="2351521"/>
            <a:ext cx="4345105" cy="33457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71251105_detsky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60648"/>
            <a:ext cx="4608512" cy="6404476"/>
          </a:xfrm>
          <a:prstGeom prst="rect">
            <a:avLst/>
          </a:prstGeom>
        </p:spPr>
      </p:pic>
      <p:pic>
        <p:nvPicPr>
          <p:cNvPr id="4" name="Рисунок 3" descr="5306149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99592" y="4005064"/>
            <a:ext cx="1780562" cy="2088233"/>
          </a:xfrm>
          <a:prstGeom prst="rect">
            <a:avLst/>
          </a:prstGeom>
        </p:spPr>
      </p:pic>
      <p:pic>
        <p:nvPicPr>
          <p:cNvPr id="5" name="Рисунок 4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6496">
            <a:off x="2952021" y="2678316"/>
            <a:ext cx="583229" cy="568648"/>
          </a:xfrm>
          <a:prstGeom prst="rect">
            <a:avLst/>
          </a:prstGeom>
        </p:spPr>
      </p:pic>
      <p:pic>
        <p:nvPicPr>
          <p:cNvPr id="6" name="Рисунок 5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6496">
            <a:off x="861027" y="2167275"/>
            <a:ext cx="583229" cy="568648"/>
          </a:xfrm>
          <a:prstGeom prst="rect">
            <a:avLst/>
          </a:prstGeom>
        </p:spPr>
      </p:pic>
      <p:pic>
        <p:nvPicPr>
          <p:cNvPr id="7" name="Рисунок 6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51136">
            <a:off x="3092368" y="802009"/>
            <a:ext cx="583229" cy="568648"/>
          </a:xfrm>
          <a:prstGeom prst="rect">
            <a:avLst/>
          </a:prstGeom>
        </p:spPr>
      </p:pic>
      <p:pic>
        <p:nvPicPr>
          <p:cNvPr id="8" name="Рисунок 7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56370">
            <a:off x="865058" y="667115"/>
            <a:ext cx="583229" cy="568648"/>
          </a:xfrm>
          <a:prstGeom prst="rect">
            <a:avLst/>
          </a:prstGeom>
        </p:spPr>
      </p:pic>
      <p:pic>
        <p:nvPicPr>
          <p:cNvPr id="9" name="Рисунок 8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4377">
            <a:off x="2251477" y="1686655"/>
            <a:ext cx="386491" cy="376829"/>
          </a:xfrm>
          <a:prstGeom prst="rect">
            <a:avLst/>
          </a:prstGeom>
        </p:spPr>
      </p:pic>
      <p:pic>
        <p:nvPicPr>
          <p:cNvPr id="10" name="Рисунок 9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4377">
            <a:off x="595293" y="3630870"/>
            <a:ext cx="386491" cy="376829"/>
          </a:xfrm>
          <a:prstGeom prst="rect">
            <a:avLst/>
          </a:prstGeom>
        </p:spPr>
      </p:pic>
      <p:pic>
        <p:nvPicPr>
          <p:cNvPr id="11" name="Рисунок 10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4377">
            <a:off x="3187580" y="4062920"/>
            <a:ext cx="386491" cy="3768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71666961_detsky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3" y="188640"/>
            <a:ext cx="4507929" cy="6264696"/>
          </a:xfrm>
          <a:prstGeom prst="rect">
            <a:avLst/>
          </a:prstGeom>
        </p:spPr>
      </p:pic>
      <p:pic>
        <p:nvPicPr>
          <p:cNvPr id="6" name="Рисунок 5" descr="157073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772816"/>
            <a:ext cx="4456090" cy="4608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0026694634_667165_detsky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88640"/>
            <a:ext cx="4611560" cy="6408712"/>
          </a:xfrm>
          <a:prstGeom prst="rect">
            <a:avLst/>
          </a:prstGeom>
        </p:spPr>
      </p:pic>
      <p:pic>
        <p:nvPicPr>
          <p:cNvPr id="4" name="Рисунок 3" descr="3219127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2095500" cy="3895725"/>
          </a:xfrm>
          <a:prstGeom prst="rect">
            <a:avLst/>
          </a:prstGeom>
        </p:spPr>
      </p:pic>
      <p:pic>
        <p:nvPicPr>
          <p:cNvPr id="5" name="Рисунок 4" descr="81c488201ca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17032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026694634_667166_detsky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6361" y="188640"/>
            <a:ext cx="4559745" cy="6336704"/>
          </a:xfrm>
          <a:prstGeom prst="rect">
            <a:avLst/>
          </a:prstGeom>
        </p:spPr>
      </p:pic>
      <p:pic>
        <p:nvPicPr>
          <p:cNvPr id="3" name="Рисунок 2" descr="5306149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03648" y="4365104"/>
            <a:ext cx="1780562" cy="2088233"/>
          </a:xfrm>
          <a:prstGeom prst="rect">
            <a:avLst/>
          </a:prstGeom>
        </p:spPr>
      </p:pic>
      <p:pic>
        <p:nvPicPr>
          <p:cNvPr id="4" name="Рисунок 3" descr="48547024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420888"/>
            <a:ext cx="957512" cy="864096"/>
          </a:xfrm>
          <a:prstGeom prst="rect">
            <a:avLst/>
          </a:prstGeom>
        </p:spPr>
      </p:pic>
      <p:pic>
        <p:nvPicPr>
          <p:cNvPr id="5" name="Рисунок 4" descr="35950497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88640"/>
            <a:ext cx="1620825" cy="13266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ice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32040" y="4306056"/>
            <a:ext cx="3761502" cy="2219287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 flipH="1">
            <a:off x="3275856" y="2420888"/>
            <a:ext cx="4176464" cy="1872208"/>
          </a:xfrm>
          <a:prstGeom prst="wedgeEllipseCallout">
            <a:avLst>
              <a:gd name="adj1" fmla="val -31174"/>
              <a:gd name="adj2" fmla="val 5283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Я не много устала, пора отдохнуть. Может поиграем? Заодно и проверим как вы знаете правила!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3595049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8640"/>
            <a:ext cx="1620825" cy="1326654"/>
          </a:xfrm>
          <a:prstGeom prst="rect">
            <a:avLst/>
          </a:prstGeom>
        </p:spPr>
      </p:pic>
      <p:pic>
        <p:nvPicPr>
          <p:cNvPr id="5" name="Рисунок 4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490" y="2852936"/>
            <a:ext cx="590835" cy="576064"/>
          </a:xfrm>
          <a:prstGeom prst="rect">
            <a:avLst/>
          </a:prstGeom>
        </p:spPr>
      </p:pic>
      <p:pic>
        <p:nvPicPr>
          <p:cNvPr id="6" name="Рисунок 5" descr="5112274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555776" y="4437112"/>
            <a:ext cx="489285" cy="477053"/>
          </a:xfrm>
          <a:prstGeom prst="rect">
            <a:avLst/>
          </a:prstGeom>
        </p:spPr>
      </p:pic>
      <p:pic>
        <p:nvPicPr>
          <p:cNvPr id="7" name="Рисунок 6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132856"/>
            <a:ext cx="590835" cy="576064"/>
          </a:xfrm>
          <a:prstGeom prst="rect">
            <a:avLst/>
          </a:prstGeom>
        </p:spPr>
      </p:pic>
      <p:pic>
        <p:nvPicPr>
          <p:cNvPr id="8" name="Рисунок 7" descr="51122741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434643" y="1628800"/>
            <a:ext cx="664689" cy="648072"/>
          </a:xfrm>
          <a:prstGeom prst="rect">
            <a:avLst/>
          </a:prstGeom>
        </p:spPr>
      </p:pic>
      <p:pic>
        <p:nvPicPr>
          <p:cNvPr id="9" name="Рисунок 8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581128"/>
            <a:ext cx="590835" cy="576064"/>
          </a:xfrm>
          <a:prstGeom prst="rect">
            <a:avLst/>
          </a:prstGeom>
        </p:spPr>
      </p:pic>
      <p:pic>
        <p:nvPicPr>
          <p:cNvPr id="10" name="Рисунок 9" descr="51122741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172400" y="3861048"/>
            <a:ext cx="444973" cy="433848"/>
          </a:xfrm>
          <a:prstGeom prst="rect">
            <a:avLst/>
          </a:prstGeom>
        </p:spPr>
      </p:pic>
      <p:pic>
        <p:nvPicPr>
          <p:cNvPr id="11" name="Рисунок 10" descr="51122741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275856" y="2780928"/>
            <a:ext cx="444973" cy="433848"/>
          </a:xfrm>
          <a:prstGeom prst="rect">
            <a:avLst/>
          </a:prstGeom>
        </p:spPr>
      </p:pic>
      <p:pic>
        <p:nvPicPr>
          <p:cNvPr id="12" name="Рисунок 11" descr="51122741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868144" y="4293096"/>
            <a:ext cx="444973" cy="433848"/>
          </a:xfrm>
          <a:prstGeom prst="rect">
            <a:avLst/>
          </a:prstGeom>
        </p:spPr>
      </p:pic>
      <p:pic>
        <p:nvPicPr>
          <p:cNvPr id="14" name="Рисунок 13" descr="76624452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5373216"/>
            <a:ext cx="1318859" cy="1299791"/>
          </a:xfrm>
          <a:prstGeom prst="rect">
            <a:avLst/>
          </a:prstGeom>
        </p:spPr>
      </p:pic>
      <p:pic>
        <p:nvPicPr>
          <p:cNvPr id="15" name="Рисунок 14" descr="53061495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5373216"/>
            <a:ext cx="876286" cy="10277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flipH="1">
            <a:off x="1619672" y="260648"/>
            <a:ext cx="4176464" cy="1872208"/>
          </a:xfrm>
          <a:prstGeom prst="wedgeEllipseCallout">
            <a:avLst>
              <a:gd name="adj1" fmla="val 18945"/>
              <a:gd name="adj2" fmla="val 65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Победит огонь коварный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Тот, кого зовут…</a:t>
            </a: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3260009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564904"/>
            <a:ext cx="3569290" cy="3633589"/>
          </a:xfrm>
          <a:prstGeom prst="rect">
            <a:avLst/>
          </a:prstGeom>
        </p:spPr>
      </p:pic>
      <p:pic>
        <p:nvPicPr>
          <p:cNvPr id="5" name="Рисунок 4" descr="07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7830" y="2348880"/>
            <a:ext cx="2288727" cy="40157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7432" y="1628800"/>
            <a:ext cx="2699126" cy="4735852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 flipH="1">
            <a:off x="1331640" y="116632"/>
            <a:ext cx="4464496" cy="2132856"/>
          </a:xfrm>
          <a:prstGeom prst="wedgeEllipseCallout">
            <a:avLst>
              <a:gd name="adj1" fmla="val 18945"/>
              <a:gd name="adj2" fmla="val 65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Я мчусь с сиреной на пожар,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Везу я воду с пеной.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Потушим вмиг огонь и жар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Мы быстро, словно стрелы. 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382595481_img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5509" y="2420888"/>
            <a:ext cx="4320480" cy="32403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H="1">
            <a:off x="1619672" y="260648"/>
            <a:ext cx="4896544" cy="1872208"/>
          </a:xfrm>
          <a:prstGeom prst="wedgeEllipseCallout">
            <a:avLst>
              <a:gd name="adj1" fmla="val 18945"/>
              <a:gd name="adj2" fmla="val 65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Что за тесный, тесный дом? 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Сто сестричек жмутся в нем.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И любая из сестричек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Может вспыхнуть, как костер.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Не шути с сестричками,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Тоненькими … 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0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7432" y="1628800"/>
            <a:ext cx="2699126" cy="4735852"/>
          </a:xfrm>
          <a:prstGeom prst="rect">
            <a:avLst/>
          </a:prstGeom>
        </p:spPr>
      </p:pic>
      <p:pic>
        <p:nvPicPr>
          <p:cNvPr id="5" name="Рисунок 4" descr="60c32486e6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92896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H="1">
            <a:off x="1619672" y="332656"/>
            <a:ext cx="4176464" cy="1872208"/>
          </a:xfrm>
          <a:prstGeom prst="wedgeEllipseCallout">
            <a:avLst>
              <a:gd name="adj1" fmla="val 18945"/>
              <a:gd name="adj2" fmla="val 65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 языком, а не лает, без зубов, а кусает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0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7432" y="1628800"/>
            <a:ext cx="2699126" cy="4735852"/>
          </a:xfrm>
          <a:prstGeom prst="rect">
            <a:avLst/>
          </a:prstGeom>
        </p:spPr>
      </p:pic>
      <p:pic>
        <p:nvPicPr>
          <p:cNvPr id="4" name="Рисунок 3" descr="av-374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564904"/>
            <a:ext cx="2553816" cy="25538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H="1">
            <a:off x="1619672" y="260648"/>
            <a:ext cx="4176464" cy="1872208"/>
          </a:xfrm>
          <a:prstGeom prst="wedgeEllipseCallout">
            <a:avLst>
              <a:gd name="adj1" fmla="val 18945"/>
              <a:gd name="adj2" fmla="val 65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Выпал на пол уголек,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Деревянный пол зажег.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Не смотри, не жди, не стой.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А скорей залей… 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0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7432" y="1628800"/>
            <a:ext cx="2699126" cy="4735852"/>
          </a:xfrm>
          <a:prstGeom prst="rect">
            <a:avLst/>
          </a:prstGeom>
        </p:spPr>
      </p:pic>
      <p:pic>
        <p:nvPicPr>
          <p:cNvPr id="4" name="Рисунок 3" descr="{db5830df-3b27-4891-a04b-1a6a90311ea4}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060848"/>
            <a:ext cx="3284984" cy="32849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flipH="1">
            <a:off x="251520" y="332656"/>
            <a:ext cx="5184576" cy="3168352"/>
          </a:xfrm>
          <a:prstGeom prst="wedgeEllipseCallout">
            <a:avLst>
              <a:gd name="adj1" fmla="val -51361"/>
              <a:gd name="adj2" fmla="val 21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Привет, меня зовут Алиса, а это мой друг, </a:t>
            </a:r>
            <a:r>
              <a:rPr lang="ru-RU" b="1" i="1" dirty="0" err="1" smtClean="0">
                <a:solidFill>
                  <a:schemeClr val="tx1"/>
                </a:solidFill>
              </a:rPr>
              <a:t>Чеширский</a:t>
            </a:r>
            <a:r>
              <a:rPr lang="ru-RU" b="1" i="1" dirty="0" smtClean="0">
                <a:solidFill>
                  <a:schemeClr val="tx1"/>
                </a:solidFill>
              </a:rPr>
              <a:t> кот, он будет мне помогать!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Сегодня я хочу вам рассказать о правилах пожарной безопасности!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Слушайте  внимательно, это очень важно. Готовы? Тогда начинаем.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3595049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1853" y="188640"/>
            <a:ext cx="2023425" cy="1656184"/>
          </a:xfrm>
          <a:prstGeom prst="rect">
            <a:avLst/>
          </a:prstGeom>
        </p:spPr>
      </p:pic>
      <p:pic>
        <p:nvPicPr>
          <p:cNvPr id="9" name="Рисунок 8" descr="157073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27984" y="2249488"/>
            <a:ext cx="4456091" cy="4608512"/>
          </a:xfrm>
          <a:prstGeom prst="rect">
            <a:avLst/>
          </a:prstGeom>
        </p:spPr>
      </p:pic>
      <p:pic>
        <p:nvPicPr>
          <p:cNvPr id="10" name="Рисунок 9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9552" y="2564904"/>
            <a:ext cx="509375" cy="496640"/>
          </a:xfrm>
          <a:prstGeom prst="rect">
            <a:avLst/>
          </a:prstGeom>
        </p:spPr>
      </p:pic>
      <p:pic>
        <p:nvPicPr>
          <p:cNvPr id="11" name="Рисунок 10" descr="5112274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149080"/>
            <a:ext cx="369272" cy="360040"/>
          </a:xfrm>
          <a:prstGeom prst="rect">
            <a:avLst/>
          </a:prstGeom>
        </p:spPr>
      </p:pic>
      <p:pic>
        <p:nvPicPr>
          <p:cNvPr id="12" name="Рисунок 11" descr="51122741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97714">
            <a:off x="1115616" y="5445224"/>
            <a:ext cx="583229" cy="568648"/>
          </a:xfrm>
          <a:prstGeom prst="rect">
            <a:avLst/>
          </a:prstGeom>
        </p:spPr>
      </p:pic>
      <p:pic>
        <p:nvPicPr>
          <p:cNvPr id="13" name="Рисунок 12" descr="51122741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731" y="4000751"/>
            <a:ext cx="583229" cy="568648"/>
          </a:xfrm>
          <a:prstGeom prst="rect">
            <a:avLst/>
          </a:prstGeom>
        </p:spPr>
      </p:pic>
      <p:pic>
        <p:nvPicPr>
          <p:cNvPr id="14" name="Рисунок 13" descr="51122741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196752"/>
            <a:ext cx="583229" cy="568648"/>
          </a:xfrm>
          <a:prstGeom prst="rect">
            <a:avLst/>
          </a:prstGeom>
        </p:spPr>
      </p:pic>
      <p:pic>
        <p:nvPicPr>
          <p:cNvPr id="15" name="Рисунок 14" descr="51122741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339752" y="5445224"/>
            <a:ext cx="404661" cy="394544"/>
          </a:xfrm>
          <a:prstGeom prst="rect">
            <a:avLst/>
          </a:prstGeom>
        </p:spPr>
      </p:pic>
      <p:pic>
        <p:nvPicPr>
          <p:cNvPr id="16" name="Рисунок 15" descr="51122741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347864" y="4941168"/>
            <a:ext cx="590603" cy="575838"/>
          </a:xfrm>
          <a:prstGeom prst="rect">
            <a:avLst/>
          </a:prstGeom>
        </p:spPr>
      </p:pic>
      <p:pic>
        <p:nvPicPr>
          <p:cNvPr id="17" name="Рисунок 16" descr="51122741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779912" y="3933056"/>
            <a:ext cx="404661" cy="394544"/>
          </a:xfrm>
          <a:prstGeom prst="rect">
            <a:avLst/>
          </a:prstGeom>
        </p:spPr>
      </p:pic>
      <p:pic>
        <p:nvPicPr>
          <p:cNvPr id="18" name="Рисунок 17" descr="51122741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572000" y="5949280"/>
            <a:ext cx="404661" cy="394544"/>
          </a:xfrm>
          <a:prstGeom prst="rect">
            <a:avLst/>
          </a:prstGeom>
        </p:spPr>
      </p:pic>
      <p:pic>
        <p:nvPicPr>
          <p:cNvPr id="19" name="Рисунок 18" descr="5112274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013176"/>
            <a:ext cx="369272" cy="3600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H="1">
            <a:off x="1619672" y="260648"/>
            <a:ext cx="4176464" cy="1872208"/>
          </a:xfrm>
          <a:prstGeom prst="wedgeEllipseCallout">
            <a:avLst>
              <a:gd name="adj1" fmla="val 18945"/>
              <a:gd name="adj2" fmla="val 65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Висит - молчит, а перевернешь, шипит, и пена летит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0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7432" y="1628800"/>
            <a:ext cx="2699126" cy="4735852"/>
          </a:xfrm>
          <a:prstGeom prst="rect">
            <a:avLst/>
          </a:prstGeom>
        </p:spPr>
      </p:pic>
      <p:pic>
        <p:nvPicPr>
          <p:cNvPr id="5" name="Рисунок 4" descr="159584_6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3240360" cy="2160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H="1">
            <a:off x="1619672" y="332656"/>
            <a:ext cx="4176464" cy="1872208"/>
          </a:xfrm>
          <a:prstGeom prst="wedgeEllipseCallout">
            <a:avLst>
              <a:gd name="adj1" fmla="val 18945"/>
              <a:gd name="adj2" fmla="val 65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Что за лестница такая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Из машины вырастает,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Поднимаясь выше дома,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Всем пожарным так знакома. 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0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7432" y="1628800"/>
            <a:ext cx="2699126" cy="4735852"/>
          </a:xfrm>
          <a:prstGeom prst="rect">
            <a:avLst/>
          </a:prstGeom>
        </p:spPr>
      </p:pic>
      <p:pic>
        <p:nvPicPr>
          <p:cNvPr id="4" name="Рисунок 3" descr="fireman_climbing_fire_ladder_hg_clr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133725" cy="3333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H="1">
            <a:off x="1403648" y="260648"/>
            <a:ext cx="4392488" cy="1872208"/>
          </a:xfrm>
          <a:prstGeom prst="wedgeEllipseCallout">
            <a:avLst>
              <a:gd name="adj1" fmla="val 18945"/>
              <a:gd name="adj2" fmla="val 65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Пламя бьётся из-под крыши,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Крик о помощи мы слышим,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Суетятся все, кошмар!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tx1"/>
                </a:solidFill>
              </a:rPr>
              <a:t>Это бедствие - ...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0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7432" y="1628800"/>
            <a:ext cx="2699126" cy="4735852"/>
          </a:xfrm>
          <a:prstGeom prst="rect">
            <a:avLst/>
          </a:prstGeom>
        </p:spPr>
      </p:pic>
      <p:pic>
        <p:nvPicPr>
          <p:cNvPr id="4" name="Рисунок 3" descr="1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492896"/>
            <a:ext cx="3083499" cy="2448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H="1">
            <a:off x="2339752" y="404664"/>
            <a:ext cx="5904656" cy="3240360"/>
          </a:xfrm>
          <a:prstGeom prst="wedgeEllipseCallout">
            <a:avLst>
              <a:gd name="adj1" fmla="val 18945"/>
              <a:gd name="adj2" fmla="val 65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Днем ли, ночью, утром рано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Если что – то загорится,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То пожарная охрана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На подмогу быстро мчится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Крепко помните друзья,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Что с огнем шутить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НЕЛЬЗЯ!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Молодцы ребята, все загадки отгадали. А сейчас мне пора идти.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До свидания!!! 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0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7432" y="1628800"/>
            <a:ext cx="2699126" cy="4735852"/>
          </a:xfrm>
          <a:prstGeom prst="rect">
            <a:avLst/>
          </a:prstGeom>
        </p:spPr>
      </p:pic>
      <p:pic>
        <p:nvPicPr>
          <p:cNvPr id="5" name="Рисунок 4" descr="5306149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915816" y="4221088"/>
            <a:ext cx="1780562" cy="2088233"/>
          </a:xfrm>
          <a:prstGeom prst="rect">
            <a:avLst/>
          </a:prstGeom>
        </p:spPr>
      </p:pic>
      <p:pic>
        <p:nvPicPr>
          <p:cNvPr id="6" name="Рисунок 5" descr="2700191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83768" y="1268760"/>
            <a:ext cx="576064" cy="576064"/>
          </a:xfrm>
          <a:prstGeom prst="rect">
            <a:avLst/>
          </a:prstGeom>
        </p:spPr>
      </p:pic>
      <p:pic>
        <p:nvPicPr>
          <p:cNvPr id="7" name="Рисунок 6" descr="2700191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96136" y="4077072"/>
            <a:ext cx="792088" cy="792088"/>
          </a:xfrm>
          <a:prstGeom prst="rect">
            <a:avLst/>
          </a:prstGeom>
        </p:spPr>
      </p:pic>
      <p:pic>
        <p:nvPicPr>
          <p:cNvPr id="8" name="Рисунок 7" descr="2700191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40352" y="548680"/>
            <a:ext cx="720080" cy="720080"/>
          </a:xfrm>
          <a:prstGeom prst="rect">
            <a:avLst/>
          </a:prstGeom>
        </p:spPr>
      </p:pic>
      <p:pic>
        <p:nvPicPr>
          <p:cNvPr id="9" name="Рисунок 8" descr="2700191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164288" y="5085184"/>
            <a:ext cx="648072" cy="648072"/>
          </a:xfrm>
          <a:prstGeom prst="rect">
            <a:avLst/>
          </a:prstGeom>
        </p:spPr>
      </p:pic>
      <p:pic>
        <p:nvPicPr>
          <p:cNvPr id="10" name="Рисунок 9" descr="alarmbe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8864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98262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1976770" cy="1976770"/>
          </a:xfrm>
          <a:prstGeom prst="rect">
            <a:avLst/>
          </a:prstGeom>
        </p:spPr>
      </p:pic>
      <p:pic>
        <p:nvPicPr>
          <p:cNvPr id="3" name="Рисунок 2" descr="246668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836712"/>
            <a:ext cx="1328698" cy="1328698"/>
          </a:xfrm>
          <a:prstGeom prst="rect">
            <a:avLst/>
          </a:prstGeom>
        </p:spPr>
      </p:pic>
      <p:pic>
        <p:nvPicPr>
          <p:cNvPr id="4" name="Рисунок 3" descr="4003501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484784"/>
            <a:ext cx="1328698" cy="1328698"/>
          </a:xfrm>
          <a:prstGeom prst="rect">
            <a:avLst/>
          </a:prstGeom>
        </p:spPr>
      </p:pic>
      <p:pic>
        <p:nvPicPr>
          <p:cNvPr id="5" name="Рисунок 4" descr="5146037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908720"/>
            <a:ext cx="1440160" cy="1440160"/>
          </a:xfrm>
          <a:prstGeom prst="rect">
            <a:avLst/>
          </a:prstGeom>
        </p:spPr>
      </p:pic>
      <p:pic>
        <p:nvPicPr>
          <p:cNvPr id="6" name="Рисунок 5" descr="29768515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1628800"/>
            <a:ext cx="1400706" cy="1400706"/>
          </a:xfrm>
          <a:prstGeom prst="rect">
            <a:avLst/>
          </a:prstGeom>
        </p:spPr>
      </p:pic>
      <p:pic>
        <p:nvPicPr>
          <p:cNvPr id="7" name="Рисунок 6" descr="3423962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3789040"/>
            <a:ext cx="2505075" cy="2857500"/>
          </a:xfrm>
          <a:prstGeom prst="rect">
            <a:avLst/>
          </a:prstGeom>
        </p:spPr>
      </p:pic>
      <p:pic>
        <p:nvPicPr>
          <p:cNvPr id="8" name="Рисунок 7" descr="48547024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0"/>
            <a:ext cx="957512" cy="864096"/>
          </a:xfrm>
          <a:prstGeom prst="rect">
            <a:avLst/>
          </a:prstGeom>
        </p:spPr>
      </p:pic>
      <p:pic>
        <p:nvPicPr>
          <p:cNvPr id="9" name="Рисунок 8" descr="51122741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3212976"/>
            <a:ext cx="590835" cy="576064"/>
          </a:xfrm>
          <a:prstGeom prst="rect">
            <a:avLst/>
          </a:prstGeom>
        </p:spPr>
      </p:pic>
      <p:pic>
        <p:nvPicPr>
          <p:cNvPr id="10" name="Рисунок 9" descr="51122741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4437112"/>
            <a:ext cx="590835" cy="576064"/>
          </a:xfrm>
          <a:prstGeom prst="rect">
            <a:avLst/>
          </a:prstGeom>
        </p:spPr>
      </p:pic>
      <p:pic>
        <p:nvPicPr>
          <p:cNvPr id="11" name="Рисунок 10" descr="51122741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994483" y="5013176"/>
            <a:ext cx="590835" cy="576064"/>
          </a:xfrm>
          <a:prstGeom prst="rect">
            <a:avLst/>
          </a:prstGeom>
        </p:spPr>
      </p:pic>
      <p:pic>
        <p:nvPicPr>
          <p:cNvPr id="12" name="Рисунок 11" descr="51122741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940152" y="3068960"/>
            <a:ext cx="590835" cy="576064"/>
          </a:xfrm>
          <a:prstGeom prst="rect">
            <a:avLst/>
          </a:prstGeom>
        </p:spPr>
      </p:pic>
      <p:pic>
        <p:nvPicPr>
          <p:cNvPr id="13" name="Рисунок 12" descr="51122741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3929466" y="2996952"/>
            <a:ext cx="369272" cy="360040"/>
          </a:xfrm>
          <a:prstGeom prst="rect">
            <a:avLst/>
          </a:prstGeom>
        </p:spPr>
      </p:pic>
      <p:pic>
        <p:nvPicPr>
          <p:cNvPr id="14" name="Рисунок 13" descr="51122741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740352" y="3501008"/>
            <a:ext cx="369272" cy="360040"/>
          </a:xfrm>
          <a:prstGeom prst="rect">
            <a:avLst/>
          </a:prstGeom>
        </p:spPr>
      </p:pic>
      <p:pic>
        <p:nvPicPr>
          <p:cNvPr id="15" name="Рисунок 14" descr="51122741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99241" y="4149080"/>
            <a:ext cx="418126" cy="3600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06149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99592" y="4005064"/>
            <a:ext cx="1780562" cy="2088233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4664"/>
            <a:ext cx="4537276" cy="5929178"/>
          </a:xfrm>
          <a:prstGeom prst="rect">
            <a:avLst/>
          </a:prstGeom>
        </p:spPr>
      </p:pic>
      <p:pic>
        <p:nvPicPr>
          <p:cNvPr id="4" name="Рисунок 3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7714">
            <a:off x="503749" y="2750324"/>
            <a:ext cx="583229" cy="568648"/>
          </a:xfrm>
          <a:prstGeom prst="rect">
            <a:avLst/>
          </a:prstGeom>
        </p:spPr>
      </p:pic>
      <p:pic>
        <p:nvPicPr>
          <p:cNvPr id="5" name="Рисунок 4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86916">
            <a:off x="1295837" y="1382173"/>
            <a:ext cx="583229" cy="568648"/>
          </a:xfrm>
          <a:prstGeom prst="rect">
            <a:avLst/>
          </a:prstGeom>
        </p:spPr>
      </p:pic>
      <p:pic>
        <p:nvPicPr>
          <p:cNvPr id="6" name="Рисунок 5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6496">
            <a:off x="2952021" y="2678316"/>
            <a:ext cx="583229" cy="568648"/>
          </a:xfrm>
          <a:prstGeom prst="rect">
            <a:avLst/>
          </a:prstGeom>
        </p:spPr>
      </p:pic>
      <p:pic>
        <p:nvPicPr>
          <p:cNvPr id="7" name="Рисунок 6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7714">
            <a:off x="3059068" y="767361"/>
            <a:ext cx="383974" cy="374374"/>
          </a:xfrm>
          <a:prstGeom prst="rect">
            <a:avLst/>
          </a:prstGeom>
        </p:spPr>
      </p:pic>
      <p:pic>
        <p:nvPicPr>
          <p:cNvPr id="8" name="Рисунок 7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7714">
            <a:off x="595751" y="823602"/>
            <a:ext cx="302889" cy="295317"/>
          </a:xfrm>
          <a:prstGeom prst="rect">
            <a:avLst/>
          </a:prstGeom>
        </p:spPr>
      </p:pic>
      <p:pic>
        <p:nvPicPr>
          <p:cNvPr id="9" name="Рисунок 8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7714">
            <a:off x="1971425" y="3135741"/>
            <a:ext cx="343432" cy="3348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06149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99592" y="4005064"/>
            <a:ext cx="1780562" cy="2088233"/>
          </a:xfrm>
          <a:prstGeom prst="rect">
            <a:avLst/>
          </a:prstGeom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88640"/>
            <a:ext cx="4608512" cy="6440226"/>
          </a:xfrm>
          <a:prstGeom prst="rect">
            <a:avLst/>
          </a:prstGeom>
        </p:spPr>
      </p:pic>
      <p:pic>
        <p:nvPicPr>
          <p:cNvPr id="4" name="Рисунок 3" descr="2700191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348880"/>
            <a:ext cx="1266825" cy="1266825"/>
          </a:xfrm>
          <a:prstGeom prst="rect">
            <a:avLst/>
          </a:prstGeom>
        </p:spPr>
      </p:pic>
      <p:pic>
        <p:nvPicPr>
          <p:cNvPr id="5" name="Рисунок 4" descr="2700191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195736" y="2564904"/>
            <a:ext cx="1266825" cy="1266825"/>
          </a:xfrm>
          <a:prstGeom prst="rect">
            <a:avLst/>
          </a:prstGeom>
        </p:spPr>
      </p:pic>
      <p:pic>
        <p:nvPicPr>
          <p:cNvPr id="6" name="Рисунок 5" descr="2700191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0110">
            <a:off x="1547664" y="908720"/>
            <a:ext cx="1266825" cy="12668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320480" cy="6067058"/>
          </a:xfrm>
          <a:prstGeom prst="rect">
            <a:avLst/>
          </a:prstGeom>
        </p:spPr>
      </p:pic>
      <p:pic>
        <p:nvPicPr>
          <p:cNvPr id="4" name="Рисунок 3" descr="157073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2060848"/>
            <a:ext cx="4456091" cy="4608512"/>
          </a:xfrm>
          <a:prstGeom prst="rect">
            <a:avLst/>
          </a:prstGeom>
        </p:spPr>
      </p:pic>
      <p:pic>
        <p:nvPicPr>
          <p:cNvPr id="5" name="Рисунок 4" descr="48547024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9630" y="404664"/>
            <a:ext cx="957512" cy="8640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9" y="188640"/>
            <a:ext cx="4403273" cy="6192688"/>
          </a:xfrm>
          <a:prstGeom prst="rect">
            <a:avLst/>
          </a:prstGeom>
        </p:spPr>
      </p:pic>
      <p:pic>
        <p:nvPicPr>
          <p:cNvPr id="3" name="Рисунок 2" descr="07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432" y="1628800"/>
            <a:ext cx="2699126" cy="4735852"/>
          </a:xfrm>
          <a:prstGeom prst="rect">
            <a:avLst/>
          </a:prstGeom>
        </p:spPr>
      </p:pic>
      <p:pic>
        <p:nvPicPr>
          <p:cNvPr id="4" name="Рисунок 3" descr="342396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869160"/>
            <a:ext cx="1216053" cy="138713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5949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0648"/>
            <a:ext cx="4608512" cy="6490862"/>
          </a:xfrm>
          <a:prstGeom prst="rect">
            <a:avLst/>
          </a:prstGeom>
        </p:spPr>
      </p:pic>
      <p:pic>
        <p:nvPicPr>
          <p:cNvPr id="3" name="Рисунок 2" descr="3219127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132856"/>
            <a:ext cx="2095500" cy="3895725"/>
          </a:xfrm>
          <a:prstGeom prst="rect">
            <a:avLst/>
          </a:prstGeom>
        </p:spPr>
      </p:pic>
      <p:pic>
        <p:nvPicPr>
          <p:cNvPr id="4" name="Рисунок 3" descr="31559187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653136"/>
            <a:ext cx="1383230" cy="11548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1251031_detsky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0648"/>
            <a:ext cx="4536504" cy="6304406"/>
          </a:xfrm>
          <a:prstGeom prst="rect">
            <a:avLst/>
          </a:prstGeom>
        </p:spPr>
      </p:pic>
      <p:pic>
        <p:nvPicPr>
          <p:cNvPr id="4" name="Рисунок 3" descr="157073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772816"/>
            <a:ext cx="4456090" cy="4608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026694634_407245_detsk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4507929" cy="6264696"/>
          </a:xfrm>
          <a:prstGeom prst="rect">
            <a:avLst/>
          </a:prstGeom>
        </p:spPr>
      </p:pic>
      <p:pic>
        <p:nvPicPr>
          <p:cNvPr id="5" name="Рисунок 4" descr="07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432" y="1628800"/>
            <a:ext cx="2699126" cy="4735852"/>
          </a:xfrm>
          <a:prstGeom prst="rect">
            <a:avLst/>
          </a:prstGeom>
        </p:spPr>
      </p:pic>
      <p:pic>
        <p:nvPicPr>
          <p:cNvPr id="6" name="Рисунок 5" descr="975749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797152"/>
            <a:ext cx="1072513" cy="12870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125</Words>
  <Application>Microsoft Office PowerPoint</Application>
  <PresentationFormat>Экран (4:3)</PresentationFormat>
  <Paragraphs>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Правила пожарной безопасности                               Подготовила: Белякова И.В.                 МДОУ «Колокольчик» Брейтово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пожарной безопасности</dc:title>
  <dc:creator>Александра</dc:creator>
  <cp:lastModifiedBy>Пользователь</cp:lastModifiedBy>
  <cp:revision>19</cp:revision>
  <dcterms:created xsi:type="dcterms:W3CDTF">2014-09-09T06:18:54Z</dcterms:created>
  <dcterms:modified xsi:type="dcterms:W3CDTF">2018-03-30T10:47:38Z</dcterms:modified>
</cp:coreProperties>
</file>